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329" r:id="rId3"/>
    <p:sldId id="418" r:id="rId5"/>
    <p:sldId id="419" r:id="rId6"/>
    <p:sldId id="504" r:id="rId7"/>
    <p:sldId id="506" r:id="rId8"/>
    <p:sldId id="509" r:id="rId9"/>
    <p:sldId id="408" r:id="rId10"/>
  </p:sldIdLst>
  <p:sldSz cx="10080625" cy="6480175"/>
  <p:notesSz cx="6761480" cy="9942830"/>
  <p:embeddedFontLst>
    <p:embeddedFont>
      <p:font typeface="微软雅黑" panose="020B0503020204020204" pitchFamily="3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2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105FF"/>
    <a:srgbClr val="152B80"/>
    <a:srgbClr val="0A00C8"/>
    <a:srgbClr val="003B90"/>
    <a:srgbClr val="00B0F0"/>
    <a:srgbClr val="4F80BD"/>
    <a:srgbClr val="52545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4"/>
    <p:restoredTop sz="94660"/>
  </p:normalViewPr>
  <p:slideViewPr>
    <p:cSldViewPr snapToGrid="0" showGuides="1">
      <p:cViewPr varScale="1">
        <p:scale>
          <a:sx n="94" d="100"/>
          <a:sy n="94" d="100"/>
        </p:scale>
        <p:origin x="-1038" y="-96"/>
      </p:cViewPr>
      <p:guideLst>
        <p:guide orient="horz" pos="2041"/>
        <p:guide pos="32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9.xml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60D4B8-47E1-497D-885E-5C5E7CB0AA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C1E4B5-7FF8-49D5-8442-0D074B586FE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1243013"/>
            <a:ext cx="52181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0"/>
            <a:ext cx="10080625" cy="4535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077" name="组合 7"/>
          <p:cNvGrpSpPr/>
          <p:nvPr userDrawn="1"/>
        </p:nvGrpSpPr>
        <p:grpSpPr>
          <a:xfrm>
            <a:off x="1076325" y="5540375"/>
            <a:ext cx="7212013" cy="830263"/>
            <a:chOff x="1028733" y="5841982"/>
            <a:chExt cx="6224546" cy="799758"/>
          </a:xfrm>
        </p:grpSpPr>
        <p:grpSp>
          <p:nvGrpSpPr>
            <p:cNvPr id="3080" name="组合 46"/>
            <p:cNvGrpSpPr/>
            <p:nvPr/>
          </p:nvGrpSpPr>
          <p:grpSpPr>
            <a:xfrm>
              <a:off x="1890552" y="5841982"/>
              <a:ext cx="5362728" cy="799758"/>
              <a:chOff x="1907117" y="5229183"/>
              <a:chExt cx="4393067" cy="655555"/>
            </a:xfrm>
          </p:grpSpPr>
          <p:sp>
            <p:nvSpPr>
              <p:cNvPr id="10" name="文本框 27"/>
              <p:cNvSpPr txBox="1">
                <a:spLocks noChangeArrowheads="1"/>
              </p:cNvSpPr>
              <p:nvPr/>
            </p:nvSpPr>
            <p:spPr bwMode="auto">
              <a:xfrm>
                <a:off x="2051906" y="5229183"/>
                <a:ext cx="4248278" cy="655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TO BE A  PROFESSIONAL WIRE HARNESS MANUFACTURER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07117" y="5250492"/>
                <a:ext cx="72956" cy="6267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3"/>
              </a:lnRef>
              <a:fillRef idx="100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3081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733" y="5888157"/>
              <a:ext cx="615297" cy="7000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7955" y="798880"/>
            <a:ext cx="7560000" cy="2256000"/>
          </a:xfrm>
        </p:spPr>
        <p:txBody>
          <a:bodyPr anchorCtr="1"/>
          <a:lstStyle>
            <a:lvl1pPr algn="ctr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795" y="3733165"/>
            <a:ext cx="7560310" cy="79502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555" y="946785"/>
            <a:ext cx="9294495" cy="5253990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31800" indent="0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3989196" y="78740"/>
            <a:ext cx="5989194" cy="582295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 sz="2000" b="1">
                <a:solidFill>
                  <a:srgbClr val="003B9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组合 30"/>
          <p:cNvGrpSpPr/>
          <p:nvPr userDrawn="1"/>
        </p:nvGrpSpPr>
        <p:grpSpPr>
          <a:xfrm>
            <a:off x="158750" y="1041400"/>
            <a:ext cx="9883775" cy="644525"/>
            <a:chOff x="0" y="526282"/>
            <a:chExt cx="9316034" cy="918184"/>
          </a:xfrm>
        </p:grpSpPr>
        <p:sp>
          <p:nvSpPr>
            <p:cNvPr id="7" name="TextBox 45"/>
            <p:cNvSpPr>
              <a:spLocks noChangeArrowheads="1"/>
            </p:cNvSpPr>
            <p:nvPr/>
          </p:nvSpPr>
          <p:spPr bwMode="auto">
            <a:xfrm>
              <a:off x="3522317" y="526282"/>
              <a:ext cx="1162634" cy="918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 录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直接连接符 46"/>
            <p:cNvSpPr>
              <a:spLocks noChangeShapeType="1"/>
            </p:cNvSpPr>
            <p:nvPr/>
          </p:nvSpPr>
          <p:spPr bwMode="auto">
            <a:xfrm>
              <a:off x="4762759" y="1243190"/>
              <a:ext cx="4553275" cy="11307"/>
            </a:xfrm>
            <a:prstGeom prst="line">
              <a:avLst/>
            </a:prstGeom>
            <a:noFill/>
            <a:ln w="28575">
              <a:solidFill>
                <a:srgbClr val="D8D8D8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直接连接符 47"/>
            <p:cNvSpPr>
              <a:spLocks noChangeShapeType="1"/>
            </p:cNvSpPr>
            <p:nvPr/>
          </p:nvSpPr>
          <p:spPr bwMode="auto">
            <a:xfrm>
              <a:off x="0" y="949190"/>
              <a:ext cx="3528302" cy="4523"/>
            </a:xfrm>
            <a:prstGeom prst="line">
              <a:avLst/>
            </a:prstGeom>
            <a:noFill/>
            <a:ln w="28575">
              <a:solidFill>
                <a:srgbClr val="D8D8D8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941638"/>
            <a:ext cx="10080625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9434D6-A4D3-4FEA-9EAE-F25DFB2E20C8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335713"/>
            <a:ext cx="10080625" cy="1444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0080625" cy="1476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9912350" y="0"/>
            <a:ext cx="168275" cy="64801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68275" cy="64801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1925" y="6038850"/>
            <a:ext cx="9737725" cy="2936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8275" y="149225"/>
            <a:ext cx="9737725" cy="618648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2"/>
          </p:nvPr>
        </p:nvSpPr>
        <p:spPr>
          <a:xfrm>
            <a:off x="6384925" y="6051550"/>
            <a:ext cx="3355975" cy="346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4B523E-823D-4BCA-B442-6BAC3D6F91B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36550" y="6057900"/>
            <a:ext cx="3948113" cy="346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703763" y="5976938"/>
            <a:ext cx="673100" cy="4159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13" y="7938"/>
            <a:ext cx="10058400" cy="646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3989388" y="79375"/>
            <a:ext cx="5989637" cy="581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92150" y="1104900"/>
            <a:ext cx="8694738" cy="50466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029" name="图片 5" descr="swt-s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95263" y="76200"/>
            <a:ext cx="595312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/>
  <p:hf sldNum="0" hdr="0" ftr="0" dt="0"/>
  <p:txStyles>
    <p:titleStyle>
      <a:lvl1pPr algn="r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r" defTabSz="8636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r" defTabSz="8636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r" defTabSz="8636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r" defTabSz="8636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15900" indent="-215900" algn="l" defTabSz="863600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31800" indent="25400" algn="l" defTabSz="863600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079500" indent="-215900" algn="l" defTabSz="863600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11300" indent="-215900" algn="l" defTabSz="863600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943100" indent="-215900" algn="l" defTabSz="863600" rtl="0" eaLnBrk="0" fontAlgn="base" hangingPunct="0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6.xml"/><Relationship Id="rId7" Type="http://schemas.openxmlformats.org/officeDocument/2006/relationships/image" Target="../media/image7.jpeg"/><Relationship Id="rId6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0.xml"/><Relationship Id="rId15" Type="http://schemas.openxmlformats.org/officeDocument/2006/relationships/image" Target="../media/image11.jpeg"/><Relationship Id="rId14" Type="http://schemas.openxmlformats.org/officeDocument/2006/relationships/tags" Target="../tags/tag9.xml"/><Relationship Id="rId13" Type="http://schemas.openxmlformats.org/officeDocument/2006/relationships/image" Target="../media/image10.jpeg"/><Relationship Id="rId12" Type="http://schemas.openxmlformats.org/officeDocument/2006/relationships/tags" Target="../tags/tag8.xml"/><Relationship Id="rId11" Type="http://schemas.openxmlformats.org/officeDocument/2006/relationships/image" Target="../media/image9.jpeg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5.jpeg"/><Relationship Id="rId7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tags" Target="../tags/tag13.xml"/><Relationship Id="rId4" Type="http://schemas.openxmlformats.org/officeDocument/2006/relationships/image" Target="../media/image13.jpeg"/><Relationship Id="rId3" Type="http://schemas.openxmlformats.org/officeDocument/2006/relationships/tags" Target="../tags/tag12.xml"/><Relationship Id="rId2" Type="http://schemas.openxmlformats.org/officeDocument/2006/relationships/image" Target="../media/image12.jpe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8.xml"/><Relationship Id="rId13" Type="http://schemas.openxmlformats.org/officeDocument/2006/relationships/image" Target="../media/image17.jpeg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image" Target="../media/image16.jpe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10080625" cy="4668838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背景音乐 - 纯音乐 - 你是爱 Ppt2.mp3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375" y="-87312"/>
            <a:ext cx="503238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95288" y="3001963"/>
            <a:ext cx="2798763" cy="1425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5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5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5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5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文本框 13"/>
          <p:cNvSpPr txBox="1"/>
          <p:nvPr/>
        </p:nvSpPr>
        <p:spPr>
          <a:xfrm>
            <a:off x="4895850" y="5059363"/>
            <a:ext cx="492125" cy="277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b="1" dirty="0">
                <a:solidFill>
                  <a:srgbClr val="003B90"/>
                </a:solidFill>
                <a:latin typeface="Arial" panose="020B0604020202020204" pitchFamily="34" charset="0"/>
              </a:rPr>
              <a:t>专注</a:t>
            </a:r>
            <a:endParaRPr lang="zh-CN" altLang="en-US" b="1" dirty="0">
              <a:solidFill>
                <a:srgbClr val="003B9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文本框 21"/>
          <p:cNvSpPr txBox="1"/>
          <p:nvPr/>
        </p:nvSpPr>
        <p:spPr>
          <a:xfrm>
            <a:off x="5343525" y="5059363"/>
            <a:ext cx="492125" cy="277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b="1" dirty="0">
                <a:solidFill>
                  <a:srgbClr val="003B90"/>
                </a:solidFill>
                <a:latin typeface="Arial" panose="020B0604020202020204" pitchFamily="34" charset="0"/>
              </a:rPr>
              <a:t>品质</a:t>
            </a:r>
            <a:endParaRPr lang="zh-CN" altLang="en-US" b="1" dirty="0">
              <a:solidFill>
                <a:srgbClr val="003B90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文本框 23"/>
          <p:cNvSpPr txBox="1"/>
          <p:nvPr/>
        </p:nvSpPr>
        <p:spPr>
          <a:xfrm>
            <a:off x="5815013" y="5059363"/>
            <a:ext cx="492125" cy="277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b="1" dirty="0">
                <a:solidFill>
                  <a:srgbClr val="003B90"/>
                </a:solidFill>
                <a:latin typeface="Arial" panose="020B0604020202020204" pitchFamily="34" charset="0"/>
              </a:rPr>
              <a:t>诚信</a:t>
            </a:r>
            <a:endParaRPr lang="zh-CN" altLang="en-US" b="1" dirty="0">
              <a:solidFill>
                <a:srgbClr val="003B90"/>
              </a:solidFill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96565" y="5337175"/>
            <a:ext cx="62941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  <a:sym typeface="微软雅黑" panose="020B0503020204020204" pitchFamily="34" charset="-122"/>
              </a:rPr>
              <a:t>潍坊祥和国际贸易有限公司</a:t>
            </a:r>
            <a:endParaRPr kumimoji="0" lang="zh-CN" altLang="en-US" sz="32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585" y="5076825"/>
            <a:ext cx="32258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公司简介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1630" y="6090920"/>
            <a:ext cx="3819525" cy="38925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p>
            <a:endParaRPr lang="en-US" altLang="zh-CN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83282" y="1544232"/>
            <a:ext cx="9314061" cy="40243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9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63625" y="826330"/>
            <a:ext cx="9128460" cy="587841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975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专利证书</a:t>
            </a:r>
            <a:endParaRPr lang="zh-CN" altLang="en-US" sz="2975" b="1" spc="30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88541" y="923364"/>
            <a:ext cx="95205" cy="393774"/>
          </a:xfrm>
          <a:prstGeom prst="rect">
            <a:avLst/>
          </a:prstGeom>
          <a:solidFill>
            <a:srgbClr val="00A6CC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90"/>
          </a:p>
        </p:txBody>
      </p:sp>
      <p:pic>
        <p:nvPicPr>
          <p:cNvPr id="13" name="图片 12" descr="E:\公司文件\2020\桌面文件\微信图片_20230622165410.jpg微信图片_202306221654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097280" y="1544320"/>
            <a:ext cx="2119630" cy="3894455"/>
          </a:xfrm>
          <a:custGeom>
            <a:avLst/>
            <a:gdLst>
              <a:gd name="connsiteX0" fmla="*/ 0 w 3662677"/>
              <a:gd name="connsiteY0" fmla="*/ 0 h 4883568"/>
              <a:gd name="connsiteX1" fmla="*/ 3662677 w 3662677"/>
              <a:gd name="connsiteY1" fmla="*/ 0 h 4883568"/>
              <a:gd name="connsiteX2" fmla="*/ 3662677 w 3662677"/>
              <a:gd name="connsiteY2" fmla="*/ 4883568 h 4883568"/>
              <a:gd name="connsiteX3" fmla="*/ 0 w 3662677"/>
              <a:gd name="connsiteY3" fmla="*/ 4883568 h 48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677" h="4883568">
                <a:moveTo>
                  <a:pt x="0" y="0"/>
                </a:moveTo>
                <a:lnTo>
                  <a:pt x="3662677" y="0"/>
                </a:lnTo>
                <a:lnTo>
                  <a:pt x="3662677" y="4883568"/>
                </a:lnTo>
                <a:lnTo>
                  <a:pt x="0" y="4883568"/>
                </a:lnTo>
                <a:close/>
              </a:path>
            </a:pathLst>
          </a:custGeom>
        </p:spPr>
      </p:pic>
      <p:pic>
        <p:nvPicPr>
          <p:cNvPr id="16" name="图片 15" descr="E:\公司文件\2020\桌面文件\微信图片_20230622165411.jpg微信图片_202306221654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475480" y="1544320"/>
            <a:ext cx="1931670" cy="2092960"/>
          </a:xfrm>
          <a:custGeom>
            <a:avLst/>
            <a:gdLst>
              <a:gd name="connsiteX0" fmla="*/ 0 w 3548925"/>
              <a:gd name="connsiteY0" fmla="*/ 0 h 2661694"/>
              <a:gd name="connsiteX1" fmla="*/ 3548925 w 3548925"/>
              <a:gd name="connsiteY1" fmla="*/ 0 h 2661694"/>
              <a:gd name="connsiteX2" fmla="*/ 3548925 w 3548925"/>
              <a:gd name="connsiteY2" fmla="*/ 2661694 h 2661694"/>
              <a:gd name="connsiteX3" fmla="*/ 0 w 3548925"/>
              <a:gd name="connsiteY3" fmla="*/ 2661694 h 26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925" h="2661694">
                <a:moveTo>
                  <a:pt x="0" y="0"/>
                </a:moveTo>
                <a:lnTo>
                  <a:pt x="3548925" y="0"/>
                </a:lnTo>
                <a:lnTo>
                  <a:pt x="3548925" y="2661694"/>
                </a:lnTo>
                <a:lnTo>
                  <a:pt x="0" y="2661694"/>
                </a:lnTo>
                <a:close/>
              </a:path>
            </a:pathLst>
          </a:custGeom>
        </p:spPr>
      </p:pic>
      <p:pic>
        <p:nvPicPr>
          <p:cNvPr id="20" name="图片 19" descr="E:\公司文件\2020\桌面文件\微信图片_20230622165412.jpg微信图片_202306221654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7076440" y="1544320"/>
            <a:ext cx="1979930" cy="2092960"/>
          </a:xfrm>
          <a:custGeom>
            <a:avLst/>
            <a:gdLst>
              <a:gd name="connsiteX0" fmla="*/ 0 w 3548926"/>
              <a:gd name="connsiteY0" fmla="*/ 0 h 2661694"/>
              <a:gd name="connsiteX1" fmla="*/ 3548926 w 3548926"/>
              <a:gd name="connsiteY1" fmla="*/ 0 h 2661694"/>
              <a:gd name="connsiteX2" fmla="*/ 3548926 w 3548926"/>
              <a:gd name="connsiteY2" fmla="*/ 2661694 h 2661694"/>
              <a:gd name="connsiteX3" fmla="*/ 0 w 3548926"/>
              <a:gd name="connsiteY3" fmla="*/ 2661694 h 26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926" h="2661694">
                <a:moveTo>
                  <a:pt x="0" y="0"/>
                </a:moveTo>
                <a:lnTo>
                  <a:pt x="3548926" y="0"/>
                </a:lnTo>
                <a:lnTo>
                  <a:pt x="3548926" y="2661694"/>
                </a:lnTo>
                <a:lnTo>
                  <a:pt x="0" y="2661694"/>
                </a:lnTo>
                <a:close/>
              </a:path>
            </a:pathLst>
          </a:custGeom>
        </p:spPr>
      </p:pic>
      <p:pic>
        <p:nvPicPr>
          <p:cNvPr id="21" name="图片 20" descr="E:\公司文件\2020\桌面文件\微信图片_202306221654053.jpg微信图片_2023062216540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7820025" y="3841115"/>
            <a:ext cx="1353185" cy="1597660"/>
          </a:xfrm>
          <a:custGeom>
            <a:avLst/>
            <a:gdLst>
              <a:gd name="connsiteX0" fmla="*/ 0 w 2635250"/>
              <a:gd name="connsiteY0" fmla="*/ 0 h 1976438"/>
              <a:gd name="connsiteX1" fmla="*/ 2635250 w 2635250"/>
              <a:gd name="connsiteY1" fmla="*/ 0 h 1976438"/>
              <a:gd name="connsiteX2" fmla="*/ 2635250 w 2635250"/>
              <a:gd name="connsiteY2" fmla="*/ 1976438 h 1976438"/>
              <a:gd name="connsiteX3" fmla="*/ 0 w 2635250"/>
              <a:gd name="connsiteY3" fmla="*/ 1976438 h 197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0" h="1976438">
                <a:moveTo>
                  <a:pt x="0" y="0"/>
                </a:moveTo>
                <a:lnTo>
                  <a:pt x="2635250" y="0"/>
                </a:lnTo>
                <a:lnTo>
                  <a:pt x="2635250" y="1976438"/>
                </a:lnTo>
                <a:lnTo>
                  <a:pt x="0" y="1976438"/>
                </a:lnTo>
                <a:close/>
              </a:path>
            </a:pathLst>
          </a:custGeom>
        </p:spPr>
      </p:pic>
      <p:pic>
        <p:nvPicPr>
          <p:cNvPr id="22" name="图片 21" descr="E:\公司文件\2020\桌面文件\微信图片_202306221654051.jpg微信图片_2023062216540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175760" y="3841115"/>
            <a:ext cx="1374140" cy="1598295"/>
          </a:xfrm>
          <a:custGeom>
            <a:avLst/>
            <a:gdLst>
              <a:gd name="connsiteX0" fmla="*/ 0 w 2635250"/>
              <a:gd name="connsiteY0" fmla="*/ 0 h 1976438"/>
              <a:gd name="connsiteX1" fmla="*/ 2635250 w 2635250"/>
              <a:gd name="connsiteY1" fmla="*/ 0 h 1976438"/>
              <a:gd name="connsiteX2" fmla="*/ 2635250 w 2635250"/>
              <a:gd name="connsiteY2" fmla="*/ 1976438 h 1976438"/>
              <a:gd name="connsiteX3" fmla="*/ 0 w 2635250"/>
              <a:gd name="connsiteY3" fmla="*/ 1976438 h 197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0" h="1976438">
                <a:moveTo>
                  <a:pt x="0" y="0"/>
                </a:moveTo>
                <a:lnTo>
                  <a:pt x="2635250" y="0"/>
                </a:lnTo>
                <a:lnTo>
                  <a:pt x="2635250" y="1976438"/>
                </a:lnTo>
                <a:lnTo>
                  <a:pt x="0" y="1976438"/>
                </a:lnTo>
                <a:close/>
              </a:path>
            </a:pathLst>
          </a:custGeom>
        </p:spPr>
      </p:pic>
      <p:pic>
        <p:nvPicPr>
          <p:cNvPr id="23" name="图片 22" descr="E:\公司文件\2020\桌面文件\微信图片_202306221654052.jpg微信图片_2023062216540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049645" y="3841750"/>
            <a:ext cx="1270635" cy="1597025"/>
          </a:xfrm>
          <a:custGeom>
            <a:avLst/>
            <a:gdLst>
              <a:gd name="connsiteX0" fmla="*/ 0 w 1486374"/>
              <a:gd name="connsiteY0" fmla="*/ 0 h 1981832"/>
              <a:gd name="connsiteX1" fmla="*/ 1486374 w 1486374"/>
              <a:gd name="connsiteY1" fmla="*/ 0 h 1981832"/>
              <a:gd name="connsiteX2" fmla="*/ 1486374 w 1486374"/>
              <a:gd name="connsiteY2" fmla="*/ 1981832 h 1981832"/>
              <a:gd name="connsiteX3" fmla="*/ 0 w 1486374"/>
              <a:gd name="connsiteY3" fmla="*/ 1981832 h 198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374" h="1981832">
                <a:moveTo>
                  <a:pt x="0" y="0"/>
                </a:moveTo>
                <a:lnTo>
                  <a:pt x="1486374" y="0"/>
                </a:lnTo>
                <a:lnTo>
                  <a:pt x="1486374" y="1981832"/>
                </a:lnTo>
                <a:lnTo>
                  <a:pt x="0" y="1981832"/>
                </a:lnTo>
                <a:close/>
              </a:path>
            </a:pathLst>
          </a:cu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E:\公司文件\2020\桌面文件\微信图片_202306221654061.jpg微信图片_2023062216540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716987" y="2358558"/>
            <a:ext cx="1922145" cy="3417437"/>
          </a:xfrm>
          <a:custGeom>
            <a:avLst/>
            <a:gdLst>
              <a:gd name="connsiteX0" fmla="*/ 0 w 5483881"/>
              <a:gd name="connsiteY0" fmla="*/ 0 h 4112911"/>
              <a:gd name="connsiteX1" fmla="*/ 5483881 w 5483881"/>
              <a:gd name="connsiteY1" fmla="*/ 0 h 4112911"/>
              <a:gd name="connsiteX2" fmla="*/ 5483881 w 5483881"/>
              <a:gd name="connsiteY2" fmla="*/ 4112911 h 4112911"/>
              <a:gd name="connsiteX3" fmla="*/ 0 w 5483881"/>
              <a:gd name="connsiteY3" fmla="*/ 4112911 h 411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3881" h="4112911">
                <a:moveTo>
                  <a:pt x="0" y="0"/>
                </a:moveTo>
                <a:lnTo>
                  <a:pt x="5483881" y="0"/>
                </a:lnTo>
                <a:lnTo>
                  <a:pt x="5483881" y="4112911"/>
                </a:lnTo>
                <a:lnTo>
                  <a:pt x="0" y="4112911"/>
                </a:lnTo>
                <a:close/>
              </a:path>
            </a:pathLst>
          </a:custGeom>
        </p:spPr>
      </p:pic>
      <p:pic>
        <p:nvPicPr>
          <p:cNvPr id="26" name="图片 25" descr="E:\公司文件\2020\桌面文件\微信图片_202306221654091.jpg微信图片_20230622165409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042603" y="4194927"/>
            <a:ext cx="916305" cy="1629964"/>
          </a:xfrm>
          <a:custGeom>
            <a:avLst/>
            <a:gdLst>
              <a:gd name="connsiteX0" fmla="*/ 0 w 2330027"/>
              <a:gd name="connsiteY0" fmla="*/ 0 h 1748156"/>
              <a:gd name="connsiteX1" fmla="*/ 2330027 w 2330027"/>
              <a:gd name="connsiteY1" fmla="*/ 0 h 1748156"/>
              <a:gd name="connsiteX2" fmla="*/ 2330027 w 2330027"/>
              <a:gd name="connsiteY2" fmla="*/ 1748156 h 1748156"/>
              <a:gd name="connsiteX3" fmla="*/ 0 w 2330027"/>
              <a:gd name="connsiteY3" fmla="*/ 1748156 h 17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027" h="1748156">
                <a:moveTo>
                  <a:pt x="0" y="0"/>
                </a:moveTo>
                <a:lnTo>
                  <a:pt x="2330027" y="0"/>
                </a:lnTo>
                <a:lnTo>
                  <a:pt x="2330027" y="1748156"/>
                </a:lnTo>
                <a:lnTo>
                  <a:pt x="0" y="1748156"/>
                </a:lnTo>
                <a:close/>
              </a:path>
            </a:pathLst>
          </a:custGeom>
        </p:spPr>
      </p:pic>
      <p:pic>
        <p:nvPicPr>
          <p:cNvPr id="23" name="图片 22" descr="E:\公司文件\2020\桌面文件\微信图片_202306221654071.jpg微信图片_20230622165407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4042603" y="2425233"/>
            <a:ext cx="916305" cy="1629964"/>
          </a:xfrm>
          <a:custGeom>
            <a:avLst/>
            <a:gdLst>
              <a:gd name="connsiteX0" fmla="*/ 0 w 2330027"/>
              <a:gd name="connsiteY0" fmla="*/ 0 h 1748156"/>
              <a:gd name="connsiteX1" fmla="*/ 2330027 w 2330027"/>
              <a:gd name="connsiteY1" fmla="*/ 0 h 1748156"/>
              <a:gd name="connsiteX2" fmla="*/ 2330027 w 2330027"/>
              <a:gd name="connsiteY2" fmla="*/ 1748156 h 1748156"/>
              <a:gd name="connsiteX3" fmla="*/ 0 w 2330027"/>
              <a:gd name="connsiteY3" fmla="*/ 1748156 h 17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027" h="1748156">
                <a:moveTo>
                  <a:pt x="0" y="0"/>
                </a:moveTo>
                <a:lnTo>
                  <a:pt x="2330027" y="0"/>
                </a:lnTo>
                <a:lnTo>
                  <a:pt x="2330027" y="1748156"/>
                </a:lnTo>
                <a:lnTo>
                  <a:pt x="0" y="1748156"/>
                </a:lnTo>
                <a:close/>
              </a:path>
            </a:pathLst>
          </a:custGeom>
        </p:spPr>
      </p:pic>
      <p:pic>
        <p:nvPicPr>
          <p:cNvPr id="27" name="图片 26" descr="E:\公司文件\2020\桌面文件\微信图片_202306221654101.jpg微信图片_2023062216541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680009" y="4194927"/>
            <a:ext cx="916305" cy="1629964"/>
          </a:xfrm>
          <a:custGeom>
            <a:avLst/>
            <a:gdLst>
              <a:gd name="connsiteX0" fmla="*/ 0 w 2330027"/>
              <a:gd name="connsiteY0" fmla="*/ 0 h 1747520"/>
              <a:gd name="connsiteX1" fmla="*/ 2330027 w 2330027"/>
              <a:gd name="connsiteY1" fmla="*/ 0 h 1747520"/>
              <a:gd name="connsiteX2" fmla="*/ 2330027 w 2330027"/>
              <a:gd name="connsiteY2" fmla="*/ 1747520 h 1747520"/>
              <a:gd name="connsiteX3" fmla="*/ 0 w 2330027"/>
              <a:gd name="connsiteY3" fmla="*/ 1747520 h 174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027" h="1747520">
                <a:moveTo>
                  <a:pt x="0" y="0"/>
                </a:moveTo>
                <a:lnTo>
                  <a:pt x="2330027" y="0"/>
                </a:lnTo>
                <a:lnTo>
                  <a:pt x="2330027" y="1747520"/>
                </a:lnTo>
                <a:lnTo>
                  <a:pt x="0" y="1747520"/>
                </a:lnTo>
                <a:close/>
              </a:path>
            </a:pathLst>
          </a:custGeom>
        </p:spPr>
      </p:pic>
      <p:pic>
        <p:nvPicPr>
          <p:cNvPr id="25" name="图片 24" descr="E:\公司文件\2020\桌面文件\微信图片_202306221654072.jpg微信图片_20230622165407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5574599" y="2425233"/>
            <a:ext cx="916305" cy="1629964"/>
          </a:xfrm>
          <a:custGeom>
            <a:avLst/>
            <a:gdLst>
              <a:gd name="connsiteX0" fmla="*/ 0 w 2330027"/>
              <a:gd name="connsiteY0" fmla="*/ 0 h 1747520"/>
              <a:gd name="connsiteX1" fmla="*/ 2330027 w 2330027"/>
              <a:gd name="connsiteY1" fmla="*/ 0 h 1747520"/>
              <a:gd name="connsiteX2" fmla="*/ 2330027 w 2330027"/>
              <a:gd name="connsiteY2" fmla="*/ 1747520 h 1747520"/>
              <a:gd name="connsiteX3" fmla="*/ 0 w 2330027"/>
              <a:gd name="connsiteY3" fmla="*/ 1747520 h 174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027" h="1747520">
                <a:moveTo>
                  <a:pt x="0" y="0"/>
                </a:moveTo>
                <a:lnTo>
                  <a:pt x="2330027" y="0"/>
                </a:lnTo>
                <a:lnTo>
                  <a:pt x="2330027" y="1747520"/>
                </a:lnTo>
                <a:lnTo>
                  <a:pt x="0" y="174752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63625" y="853051"/>
            <a:ext cx="912846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975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专利证书</a:t>
            </a:r>
            <a:endParaRPr lang="zh-CN" altLang="en-US" sz="2975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388541" y="923364"/>
            <a:ext cx="95205" cy="393774"/>
          </a:xfrm>
          <a:prstGeom prst="rect">
            <a:avLst/>
          </a:prstGeom>
          <a:solidFill>
            <a:srgbClr val="00A6CC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90"/>
          </a:p>
        </p:txBody>
      </p:sp>
      <p:pic>
        <p:nvPicPr>
          <p:cNvPr id="2" name="图片 1" descr="微信图片_2023062216540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0085" y="2425065"/>
            <a:ext cx="1903095" cy="340042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4"/>
          <p:cNvSpPr txBox="1"/>
          <p:nvPr/>
        </p:nvSpPr>
        <p:spPr>
          <a:xfrm>
            <a:off x="669925" y="203200"/>
            <a:ext cx="9296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600" dirty="0">
                <a:latin typeface="Arial" panose="020B0604020202020204" pitchFamily="34" charset="0"/>
              </a:rPr>
              <a:t>车间全貌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3" name="图片 2" descr="组装车间 (1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" y="1007745"/>
            <a:ext cx="4299585" cy="4761865"/>
          </a:xfrm>
          <a:prstGeom prst="rect">
            <a:avLst/>
          </a:prstGeom>
        </p:spPr>
      </p:pic>
      <p:pic>
        <p:nvPicPr>
          <p:cNvPr id="5" name="图片 4" descr="组装车间 (2)"/>
          <p:cNvPicPr>
            <a:picLocks noChangeAspect="1"/>
          </p:cNvPicPr>
          <p:nvPr/>
        </p:nvPicPr>
        <p:blipFill>
          <a:blip r:embed="rId2"/>
          <a:srcRect r="340" b="8509"/>
          <a:stretch>
            <a:fillRect/>
          </a:stretch>
        </p:blipFill>
        <p:spPr>
          <a:xfrm>
            <a:off x="4953635" y="1007745"/>
            <a:ext cx="4650740" cy="4356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4"/>
          <p:cNvSpPr txBox="1"/>
          <p:nvPr/>
        </p:nvSpPr>
        <p:spPr>
          <a:xfrm>
            <a:off x="669925" y="203200"/>
            <a:ext cx="9296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600" dirty="0">
                <a:latin typeface="Arial" panose="020B0604020202020204" pitchFamily="34" charset="0"/>
              </a:rPr>
              <a:t>车间全貌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4" name="图片 3" descr="组装车间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1007745"/>
            <a:ext cx="4713605" cy="4761230"/>
          </a:xfrm>
          <a:prstGeom prst="rect">
            <a:avLst/>
          </a:prstGeom>
        </p:spPr>
      </p:pic>
      <p:pic>
        <p:nvPicPr>
          <p:cNvPr id="7" name="图片 6" descr="组装车间 (2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190" y="1007745"/>
            <a:ext cx="4361815" cy="47612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4"/>
          <p:cNvSpPr txBox="1"/>
          <p:nvPr/>
        </p:nvSpPr>
        <p:spPr>
          <a:xfrm>
            <a:off x="669925" y="203200"/>
            <a:ext cx="929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600" dirty="0">
                <a:latin typeface="Arial" panose="020B0604020202020204" pitchFamily="34" charset="0"/>
              </a:rPr>
              <a:t>整车发运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4" name="图片 3" descr="物流照片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" y="1114425"/>
            <a:ext cx="4734560" cy="4384040"/>
          </a:xfrm>
          <a:prstGeom prst="rect">
            <a:avLst/>
          </a:prstGeom>
        </p:spPr>
      </p:pic>
      <p:pic>
        <p:nvPicPr>
          <p:cNvPr id="6" name="图片 5" descr="物流照片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45" y="1114425"/>
            <a:ext cx="4620895" cy="438340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4"/>
          <p:cNvSpPr txBox="1"/>
          <p:nvPr/>
        </p:nvSpPr>
        <p:spPr>
          <a:xfrm>
            <a:off x="669925" y="203200"/>
            <a:ext cx="9296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600" dirty="0">
                <a:latin typeface="Arial" panose="020B0604020202020204" pitchFamily="34" charset="0"/>
              </a:rPr>
              <a:t>主营产品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766" y="1028065"/>
            <a:ext cx="2637155" cy="19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55" y="1028065"/>
            <a:ext cx="2702144" cy="19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70" y="1028065"/>
            <a:ext cx="2638969" cy="19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3816350"/>
            <a:ext cx="3218180" cy="1939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10" y="3816350"/>
            <a:ext cx="3403636" cy="1980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599_1*i*2"/>
  <p:tag name="KSO_WM_TEMPLATE_CATEGORY" val="diagram"/>
  <p:tag name="KSO_WM_TEMPLATE_INDEX" val="20201599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ID" val="diagram20201599_1"/>
  <p:tag name="KSO_WM_TEMPLATE_SUBCATEGORY" val="0"/>
  <p:tag name="KSO_WM_SLIDE_TYPE" val="text"/>
  <p:tag name="KSO_WM_SLIDE_SUBTYPE" val="picTxt"/>
  <p:tag name="KSO_WM_SLIDE_ITEM_CNT" val="0"/>
  <p:tag name="KSO_WM_SLIDE_INDEX" val="1"/>
  <p:tag name="KSO_WM_SLIDE_SIZE" val="886*451"/>
  <p:tag name="KSO_WM_SLIDE_POSITION" val="36*40"/>
  <p:tag name="KSO_WM_TAG_VERSION" val="1.0"/>
  <p:tag name="KSO_WM_BEAUTIFY_FLAG" val="#wm#"/>
  <p:tag name="KSO_WM_TEMPLATE_CATEGORY" val="diagram"/>
  <p:tag name="KSO_WM_TEMPLATE_INDEX" val="20201599"/>
  <p:tag name="KSO_WM_SLIDE_LAYOUT" val="a_d"/>
  <p:tag name="KSO_WM_SLIDE_LAYOUT_CNT" val="1_6"/>
  <p:tag name="KSO_WM_TEMPLATE_MASTER_TYPE" val="0"/>
  <p:tag name="KSO_WM_TEMPLATE_COLOR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d*5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VALUE" val="1147*1537"/>
  <p:tag name="KSO_WM_UNIT_TYPE" val="d"/>
  <p:tag name="KSO_WM_UNIT_INDEX" val="5"/>
  <p:tag name="KSO_WM_UNIT_DEFAULT_FONT" val="0;0;0"/>
  <p:tag name="KSO_WM_UNIT_BLOCK" val="0"/>
  <p:tag name="KSO_WM_UNIT_PLACING_PICTURE" val="43635.6336686343"/>
  <p:tag name="KSO_WM_UNIT_PLACING_PICTURE_INFO" val="{&quot;full_picture&quot;:false,&quot;last_crop_picture&quot;:&quot;5-1&quot;,&quot;selected&quot;:&quot;5-1&quot;,&quot;spacing&quot;:10}"/>
  <p:tag name="KSO_WM_UNIT_PLACING_PICTURE_USER_VIEWPORT" val="{&quot;height&quot;:5381.790551181102,&quot;width&quot;:7211.135433070866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d*2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VALUE" val="547*742"/>
  <p:tag name="KSO_WM_UNIT_TYPE" val="d"/>
  <p:tag name="KSO_WM_UNIT_INDEX" val="2"/>
  <p:tag name="KSO_WM_UNIT_DEFAULT_FONT" val="0;0;0"/>
  <p:tag name="KSO_WM_UNIT_BLOCK" val="0"/>
  <p:tag name="KSO_WM_UNIT_PLACING_PICTURE" val="43635.6336686343"/>
  <p:tag name="KSO_WM_UNIT_PLACING_PICTURE_INFO" val="{&quot;full_picture&quot;:false,&quot;last_crop_picture&quot;:&quot;5-1&quot;,&quot;selected&quot;:&quot;5-1&quot;,&quot;spacing&quot;:10}"/>
  <p:tag name="KSO_WM_UNIT_PLACING_PICTURE_USER_VIEWPORT" val="{&quot;height&quot;:2566.872440944882,&quot;width&quot;:3481.544881889764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d*4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VALUE" val="547*742"/>
  <p:tag name="KSO_WM_UNIT_TYPE" val="d"/>
  <p:tag name="KSO_WM_UNIT_INDEX" val="4"/>
  <p:tag name="KSO_WM_UNIT_DEFAULT_FONT" val="0;0;0"/>
  <p:tag name="KSO_WM_UNIT_BLOCK" val="0"/>
  <p:tag name="KSO_WM_UNIT_PLACING_PICTURE" val="43635.6336686343"/>
  <p:tag name="KSO_WM_UNIT_PLACING_PICTURE_INFO" val="{&quot;full_picture&quot;:false,&quot;last_crop_picture&quot;:&quot;5-1&quot;,&quot;selected&quot;:&quot;5-1&quot;,&quot;spacing&quot;:10}"/>
  <p:tag name="KSO_WM_UNIT_PLACING_PICTURE_USER_VIEWPORT" val="{&quot;height&quot;:2566.872440944882,&quot;width&quot;:3481.544881889764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d*1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VALUE" val="547*742"/>
  <p:tag name="KSO_WM_UNIT_TYPE" val="d"/>
  <p:tag name="KSO_WM_UNIT_INDEX" val="1"/>
  <p:tag name="KSO_WM_UNIT_DEFAULT_FONT" val="0;0;0"/>
  <p:tag name="KSO_WM_UNIT_BLOCK" val="0"/>
  <p:tag name="KSO_WM_UNIT_PLACING_PICTURE" val="43635.6336686343"/>
  <p:tag name="KSO_WM_UNIT_PLACING_PICTURE_INFO" val="{&quot;full_picture&quot;:false,&quot;last_crop_picture&quot;:&quot;5-1&quot;,&quot;selected&quot;:&quot;5-1&quot;,&quot;spacing&quot;:10}"/>
  <p:tag name="KSO_WM_UNIT_PLACING_PICTURE_USER_VIEWPORT" val="{&quot;height&quot;:2566.872440944882,&quot;width&quot;:3481.544881889764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d*3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VALUE" val="547*742"/>
  <p:tag name="KSO_WM_UNIT_TYPE" val="d"/>
  <p:tag name="KSO_WM_UNIT_INDEX" val="3"/>
  <p:tag name="KSO_WM_UNIT_DEFAULT_FONT" val="0;0;0"/>
  <p:tag name="KSO_WM_UNIT_BLOCK" val="0"/>
  <p:tag name="KSO_WM_UNIT_PLACING_PICTURE" val="43635.6336686343"/>
  <p:tag name="KSO_WM_UNIT_PLACING_PICTURE_INFO" val="{&quot;full_picture&quot;:false,&quot;last_crop_picture&quot;:&quot;5-1&quot;,&quot;selected&quot;:&quot;5-1&quot;,&quot;spacing&quot;:10}"/>
  <p:tag name="KSO_WM_UNIT_PLACING_PICTURE_USER_VIEWPORT" val="{&quot;height&quot;:2566.872440944882,&quot;width&quot;:3481.54488188976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a*1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ISCONTENTSTITLE" val="0"/>
  <p:tag name="KSO_WM_UNIT_PRESET_TEXT" val="点击添加标题内容"/>
  <p:tag name="KSO_WM_UNIT_NOCLEAR" val="0"/>
  <p:tag name="KSO_WM_UNIT_VALUE" val="26"/>
  <p:tag name="KSO_WM_UNIT_TYPE" val="a"/>
  <p:tag name="KSO_WM_UNIT_INDEX" val="1"/>
  <p:tag name="KSO_WM_UNIT_DEFAULT_FONT" val="0;0;0"/>
  <p:tag name="KSO_WM_UNIT_BLOCK" val="0"/>
  <p:tag name="KSO_WM_UNIT_PLACING_PICTURE" val="43635.633668634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603_1*i*1"/>
  <p:tag name="KSO_WM_TEMPLATE_CATEGORY" val="diagram"/>
  <p:tag name="KSO_WM_TEMPLATE_INDEX" val="20201603"/>
  <p:tag name="KSO_WM_UNIT_LAYERLEVEL" val="1"/>
  <p:tag name="KSO_WM_TAG_VERSION" val="1.0"/>
  <p:tag name="KSO_WM_BEAUTIFY_FLAG" val="#wm#"/>
  <p:tag name="KSO_WM_UNIT_TYPE" val="i"/>
  <p:tag name="KSO_WM_UNIT_INDEX" val="1"/>
  <p:tag name="KSO_WM_UNIT_DEFAULT_FONT" val="0;0;0"/>
  <p:tag name="KSO_WM_UNIT_BLOCK" val="0"/>
  <p:tag name="KSO_WM_UNIT_PLACING_PICTURE" val="43635.6336686343"/>
</p:tagLst>
</file>

<file path=ppt/tags/tag18.xml><?xml version="1.0" encoding="utf-8"?>
<p:tagLst xmlns:p="http://schemas.openxmlformats.org/presentationml/2006/main">
  <p:tag name="KSO_WM_SLIDE_ID" val="diagram20201603_1"/>
  <p:tag name="KSO_WM_TEMPLATE_SUBCATEGORY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1603"/>
  <p:tag name="KSO_WM_SLIDE_TYPE" val="text"/>
  <p:tag name="KSO_WM_SLIDE_SUBTYPE" val="picTxt"/>
  <p:tag name="KSO_WM_SLIDE_SIZE" val="886*469"/>
  <p:tag name="KSO_WM_SLIDE_POSITION" val="37*42"/>
  <p:tag name="KSO_WM_SLIDE_LAYOUT" val="a_d_f"/>
  <p:tag name="KSO_WM_SLIDE_LAYOUT_CNT" val="1_5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</p:tagLst>
</file>

<file path=ppt/tags/tag19.xml><?xml version="1.0" encoding="utf-8"?>
<p:tagLst xmlns:p="http://schemas.openxmlformats.org/presentationml/2006/main">
  <p:tag name="KSO_WPP_MARK_KEY" val="b6b5ee25-d1d7-4834-baf9-dd2baeac200b"/>
  <p:tag name="COMMONDATA" val="eyJoZGlkIjoiNWRiN2EzOTIwNTFkMWRjYjlhM2M2MjEwMTAzOTAyMTAifQ=="/>
  <p:tag name="commondata" val="eyJoZGlkIjoiY2Q4ZTgwNDA4MDUyNWZiNWNjYWI1NTgyYmFlNTVmYWQifQ=="/>
</p:tagLst>
</file>

<file path=ppt/tags/tag2.xml><?xml version="1.0" encoding="utf-8"?>
<p:tagLst xmlns:p="http://schemas.openxmlformats.org/presentationml/2006/main">
  <p:tag name="KSO_WM_UNIT_ISCONTENTS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599_1*a*1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PRESET_TEXT" val="点击添加标题内容"/>
  <p:tag name="KSO_WM_UNIT_ISNUMDGMTITLE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599_1*i*1"/>
  <p:tag name="KSO_WM_TEMPLATE_CATEGORY" val="diagram"/>
  <p:tag name="KSO_WM_TEMPLATE_INDEX" val="20201599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VALUE" val="1265*94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6"/>
  <p:tag name="KSO_WM_UNIT_ID" val="diagram20201599_1*d*6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SUPPORT_UNIT_TYPE" val="[&quot;d&quot;]"/>
</p:tagLst>
</file>

<file path=ppt/tags/tag5.xml><?xml version="1.0" encoding="utf-8"?>
<p:tagLst xmlns:p="http://schemas.openxmlformats.org/presentationml/2006/main">
  <p:tag name="KSO_WM_UNIT_VALUE" val="703*93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5"/>
  <p:tag name="KSO_WM_UNIT_ID" val="diagram20201599_1*d*5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SUPPORT_UNIT_TYPE" val="[&quot;d&quot;]"/>
</p:tagLst>
</file>

<file path=ppt/tags/tag6.xml><?xml version="1.0" encoding="utf-8"?>
<p:tagLst xmlns:p="http://schemas.openxmlformats.org/presentationml/2006/main">
  <p:tag name="KSO_WM_UNIT_VALUE" val="703*93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4"/>
  <p:tag name="KSO_WM_UNIT_ID" val="diagram20201599_1*d*4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SUPPORT_UNIT_TYPE" val="[&quot;d&quot;]"/>
</p:tagLst>
</file>

<file path=ppt/tags/tag7.xml><?xml version="1.0" encoding="utf-8"?>
<p:tagLst xmlns:p="http://schemas.openxmlformats.org/presentationml/2006/main">
  <p:tag name="KSO_WM_UNIT_VALUE" val="536*7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599_1*d*1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SUPPORT_UNIT_TYPE" val="[&quot;d&quot;]"/>
</p:tagLst>
</file>

<file path=ppt/tags/tag8.xml><?xml version="1.0" encoding="utf-8"?>
<p:tagLst xmlns:p="http://schemas.openxmlformats.org/presentationml/2006/main">
  <p:tag name="KSO_WM_UNIT_VALUE" val="536*71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1599_1*d*3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SUPPORT_UNIT_TYPE" val="[&quot;d&quot;]"/>
</p:tagLst>
</file>

<file path=ppt/tags/tag9.xml><?xml version="1.0" encoding="utf-8"?>
<p:tagLst xmlns:p="http://schemas.openxmlformats.org/presentationml/2006/main">
  <p:tag name="KSO_WM_UNIT_VALUE" val="536*40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1599_1*d*2"/>
  <p:tag name="KSO_WM_TEMPLATE_CATEGORY" val="diagram"/>
  <p:tag name="KSO_WM_TEMPLATE_INDEX" val="20201599"/>
  <p:tag name="KSO_WM_UNIT_LAYERLEVEL" val="1"/>
  <p:tag name="KSO_WM_TAG_VERSION" val="1.0"/>
  <p:tag name="KSO_WM_BEAUTIFY_FLAG" val="#wm#"/>
  <p:tag name="KSO_WM_UNIT_SUPPORT_UNIT_TYPE" val="[&quot;d&quot;]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6">
              <a:lumMod val="5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47</Words>
  <Application>WPS 演示</Application>
  <PresentationFormat>自定义</PresentationFormat>
  <Paragraphs>26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</dc:title>
  <dc:creator>Administrator</dc:creator>
  <cp:lastModifiedBy>清风易能</cp:lastModifiedBy>
  <cp:revision>616</cp:revision>
  <cp:lastPrinted>2021-02-18T00:49:00Z</cp:lastPrinted>
  <dcterms:created xsi:type="dcterms:W3CDTF">2019-03-18T01:20:00Z</dcterms:created>
  <dcterms:modified xsi:type="dcterms:W3CDTF">2026-05-06T07:12:48Z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2052-12.1.0.21171</vt:lpwstr>
  </property>
  <property fmtid="{D5CDD505-2E9C-101B-9397-08002B2CF9AE}" pid="4" name="ICV">
    <vt:lpwstr>49F5D919A7FC46619D4466D655DC0C3E_13</vt:lpwstr>
  </property>
</Properties>
</file>